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sldIdLst>
    <p:sldId id="1157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DC001-24BF-44BA-BE6F-DD604D9BA086}" v="1" dt="2023-06-19T04:19:43.445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789714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917416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167427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404689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141743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5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9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217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twinkl.ae/resource/place-value-up-to-1000-differentiated-activity-sheets-t2-m-60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390788" y="2478181"/>
            <a:ext cx="202491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2400" dirty="0">
                <a:ln w="0"/>
                <a:solidFill>
                  <a:srgbClr val="000000"/>
                </a:solidFill>
                <a:latin typeface="Helvetica"/>
                <a:cs typeface="Helvetica"/>
              </a:rPr>
              <a:t> رابط اوراق عمل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581943" y="2478181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82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يقوم باستخدام  الآلة الحاسبة للقيام بالعمليات الحسابية  البسيطة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يميز الأرقام ومقاديرها  من  1  -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ايجاد العمليات الحسابية البسيطة باستخدام الالة الحاسبة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2FC8E53-0B98-D4D3-502D-6894934EA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6861" y="2260230"/>
            <a:ext cx="4831307" cy="37571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11D305F-C311-D9CC-18B6-1C6D9A79D785}"/>
              </a:ext>
            </a:extLst>
          </p:cNvPr>
          <p:cNvSpPr txBox="1"/>
          <p:nvPr/>
        </p:nvSpPr>
        <p:spPr>
          <a:xfrm>
            <a:off x="363501" y="3677121"/>
            <a:ext cx="6096000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https://www.twinkl.ae/resource/place-value-up-to-1000-differentiated-activity-sheets-t2-m-6012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6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Times New Roman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3</cp:revision>
  <dcterms:created xsi:type="dcterms:W3CDTF">2023-06-19T04:09:44Z</dcterms:created>
  <dcterms:modified xsi:type="dcterms:W3CDTF">2023-09-01T16:50:32Z</dcterms:modified>
</cp:coreProperties>
</file>